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3" r:id="rId1"/>
  </p:sldMasterIdLst>
  <p:sldIdLst>
    <p:sldId id="256" r:id="rId2"/>
    <p:sldId id="258" r:id="rId3"/>
    <p:sldId id="259" r:id="rId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858B3F6-8A4B-40D9-9EBF-EE076E14493D}" v="26" dt="2020-11-24T18:16:23.104"/>
    <p1510:client id="{45B47AA1-EADC-49BB-800A-2017673840D8}" v="37" dt="2020-11-24T18:15:39.638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72" d="100"/>
          <a:sy n="72" d="100"/>
        </p:scale>
        <p:origin x="660" y="5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microsoft.com/office/2015/10/relationships/revisionInfo" Target="revisionInfo.xml"/></Relationships>
</file>

<file path=ppt/media/image1.jpe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BC7A07-96C3-42AF-943D-953C86C3DAAD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463557"/>
            <a:ext cx="9144000" cy="2387600"/>
          </a:xfrm>
        </p:spPr>
        <p:txBody>
          <a:bodyPr anchor="b">
            <a:normAutofit/>
          </a:bodyPr>
          <a:lstStyle>
            <a:lvl1pPr algn="ctr">
              <a:lnSpc>
                <a:spcPct val="90000"/>
              </a:lnSpc>
              <a:defRPr sz="5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8CEE38DF-F503-4E79-B1B0-16489708A1B5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943232"/>
            <a:ext cx="9144000" cy="1655762"/>
          </a:xfrm>
        </p:spPr>
        <p:txBody>
          <a:bodyPr>
            <a:normAutofit/>
          </a:bodyPr>
          <a:lstStyle>
            <a:lvl1pPr marL="0" indent="0" algn="ctr">
              <a:lnSpc>
                <a:spcPts val="3200"/>
              </a:lnSpc>
              <a:buNone/>
              <a:defRPr sz="2400" baseline="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dirty="0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C1D965B-87A4-4F43-BE02-800BCCDF42EF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20624" y="6217920"/>
            <a:ext cx="2743200" cy="640080"/>
          </a:xfrm>
        </p:spPr>
        <p:txBody>
          <a:bodyPr anchor="ctr" anchorCtr="0"/>
          <a:lstStyle/>
          <a:p>
            <a:fld id="{403CB87E-4591-47A1-9046-CF63F17215EF}" type="datetime2">
              <a:rPr lang="en-US" smtClean="0"/>
              <a:t>Tuesday, November 24, 2020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89ED35B-CBF1-40D9-BAA7-CF9E1E22B8F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>
          <a:xfrm>
            <a:off x="3767328" y="6217920"/>
            <a:ext cx="7196328" cy="640080"/>
          </a:xfrm>
        </p:spPr>
        <p:txBody>
          <a:bodyPr anchor="ctr" anchorCtr="0"/>
          <a:lstStyle/>
          <a:p>
            <a:r>
              <a:rPr lang="en-US" dirty="0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D26653A-450D-4BDE-8718-99F2D931425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>
          <a:xfrm>
            <a:off x="11503152" y="0"/>
            <a:ext cx="685800" cy="685800"/>
          </a:xfrm>
        </p:spPr>
        <p:txBody>
          <a:bodyPr/>
          <a:lstStyle>
            <a:lvl1pPr algn="ctr">
              <a:defRPr/>
            </a:lvl1pPr>
          </a:lstStyle>
          <a:p>
            <a:fld id="{3A4F6043-7A67-491B-98BC-F933DED7226D}" type="slidenum">
              <a:rPr lang="en-US" smtClean="0"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355017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87D930A-6467-4C46-BA13-A0F5EC12FF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5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D841977A-7872-4BE8-8C5C-D2099BEDBB7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2CB8191-8A0C-4077-9A2D-0255BF81A9D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FA17F0E-8070-4DFE-A821-9A699EDBAD7E}" type="datetime2">
              <a:rPr lang="en-US" smtClean="0"/>
              <a:t>Tuesday, November 24, 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F441B40-57AC-45F3-9AAC-DC2BEBB121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6D65F4-29FA-451A-878F-768E426A7ED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F6043-7A67-491B-98BC-F933DED7226D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742323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D76A9FC-D582-4FC8-B641-9F77B4DD15B7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23A1683-12F6-4BA6-AD1A-F98C60951452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31141D6-1E1A-4A54-A9B4-57F86865FC0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8D34AE-C7BF-46E5-A968-01C6641F6476}" type="datetime2">
              <a:rPr lang="en-US" smtClean="0"/>
              <a:t>Tuesday, November 24, 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57541D6-4702-4421-AEB2-D6CA3AADBA4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3C9F43-CD60-4C38-94C9-0E6D3B7224F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F6043-7A67-491B-98BC-F933DED7226D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499010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2914413-82C1-4EBC-8C6B-BC5F842D13A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20624" y="365125"/>
            <a:ext cx="10543032" cy="1325563"/>
          </a:xfrm>
        </p:spPr>
        <p:txBody>
          <a:bodyPr>
            <a:normAutofit/>
          </a:bodyPr>
          <a:lstStyle>
            <a:lvl1pPr>
              <a:lnSpc>
                <a:spcPct val="90000"/>
              </a:lnSpc>
              <a:defRPr sz="5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8F029A-192E-4A44-ACC7-6C5212C7773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420625" y="1825625"/>
            <a:ext cx="10543031" cy="4206383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8D1A7D4-E57E-4789-896B-B2A051BF94F6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20624" y="6217920"/>
            <a:ext cx="2743200" cy="64008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33DE70B-B772-416E-A790-995760B1742E}" type="datetime2">
              <a:rPr lang="en-US" smtClean="0"/>
              <a:t>Tuesday, November 24, 2020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07B63EE-3B35-4F8A-BDA3-E778BFE14CA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8339EF2-7937-4C30-A883-7F7BD02802B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 algn="ctr">
              <a:defRPr>
                <a:solidFill>
                  <a:schemeClr val="tx2"/>
                </a:solidFill>
              </a:defRPr>
            </a:lvl1pPr>
          </a:lstStyle>
          <a:p>
            <a:fld id="{3A4F6043-7A67-491B-98BC-F933DED7226D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6633791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4CAF4BC-D1E9-40F0-A26B-9EA9B6B697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20624" y="1081941"/>
            <a:ext cx="10543032" cy="2852737"/>
          </a:xfrm>
        </p:spPr>
        <p:txBody>
          <a:bodyPr anchor="b">
            <a:normAutofit/>
          </a:bodyPr>
          <a:lstStyle>
            <a:lvl1pPr>
              <a:defRPr sz="4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F7974A6-FAB9-47DA-8F1A-701DFC8DF32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20624" y="3961666"/>
            <a:ext cx="10543032" cy="1500187"/>
          </a:xfrm>
        </p:spPr>
        <p:txBody>
          <a:bodyPr>
            <a:noAutofit/>
          </a:bodyPr>
          <a:lstStyle>
            <a:lvl1pPr marL="0" indent="0">
              <a:buNone/>
              <a:defRPr sz="22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564E2B4-314C-4D4F-8938-E437A2EF52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6760CDE-A6F1-4138-AF12-ED09E8E5FB6B}" type="datetime2">
              <a:rPr lang="en-US" smtClean="0"/>
              <a:t>Tuesday, November 24, 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2442F23-6986-4A36-97F0-13F305A2DEB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94BA1B9-2423-42BD-A553-DC5703F6243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F6043-7A67-491B-98BC-F933DED7226D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3251795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E264F76-994F-4AB5-B17B-46C0C2FA5AE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20624" y="365125"/>
            <a:ext cx="10543032" cy="1325563"/>
          </a:xfrm>
        </p:spPr>
        <p:txBody>
          <a:bodyPr>
            <a:normAutofit/>
          </a:bodyPr>
          <a:lstStyle>
            <a:lvl1pPr>
              <a:defRPr sz="5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A69B3B-A540-4556-98C8-1F49704A794E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420624" y="1825625"/>
            <a:ext cx="5599176" cy="4206382"/>
          </a:xfrm>
        </p:spPr>
        <p:txBody>
          <a:bodyPr/>
          <a:lstStyle>
            <a:lvl1pPr marL="457200" indent="-457200">
              <a:buFont typeface="Wingdings 2" panose="05020102010507070707" pitchFamily="18" charset="2"/>
              <a:buChar char="¬"/>
              <a:defRPr/>
            </a:lvl1pPr>
            <a:lvl2pPr marL="800100" indent="-342900">
              <a:buFont typeface="Wingdings 2" panose="05020102010507070707" pitchFamily="18" charset="2"/>
              <a:buChar char="¬"/>
              <a:defRPr/>
            </a:lvl2pPr>
            <a:lvl3pPr marL="1257300" indent="-342900">
              <a:buFont typeface="Wingdings 2" panose="05020102010507070707" pitchFamily="18" charset="2"/>
              <a:buChar char="¬"/>
              <a:defRPr/>
            </a:lvl3pPr>
            <a:lvl4pPr marL="1657350" indent="-285750">
              <a:buFont typeface="Wingdings 2" panose="05020102010507070707" pitchFamily="18" charset="2"/>
              <a:buChar char="¬"/>
              <a:defRPr/>
            </a:lvl4pPr>
            <a:lvl5pPr marL="2114550" indent="-285750">
              <a:buFont typeface="Wingdings 2" panose="05020102010507070707" pitchFamily="18" charset="2"/>
              <a:buChar char="¬"/>
              <a:defRPr/>
            </a:lvl5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DEC72438-7C63-48F2-9D6F-2461BFD6D5E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4791456" cy="4206382"/>
          </a:xfrm>
        </p:spPr>
        <p:txBody>
          <a:bodyPr/>
          <a:lstStyle>
            <a:lvl1pPr marL="228600" indent="-228600">
              <a:buFont typeface="Wingdings 2" panose="05020102010507070707" pitchFamily="18" charset="2"/>
              <a:buChar char="¬"/>
              <a:defRPr/>
            </a:lvl1pPr>
            <a:lvl2pPr marL="685800" indent="-228600">
              <a:buFont typeface="Wingdings 2" panose="05020102010507070707" pitchFamily="18" charset="2"/>
              <a:buChar char="¬"/>
              <a:defRPr/>
            </a:lvl2pPr>
            <a:lvl3pPr marL="1143000" indent="-228600">
              <a:buFont typeface="Wingdings 2" panose="05020102010507070707" pitchFamily="18" charset="2"/>
              <a:buChar char="¬"/>
              <a:defRPr/>
            </a:lvl3pPr>
            <a:lvl4pPr marL="1600200" indent="-228600">
              <a:buFont typeface="Wingdings 2" panose="05020102010507070707" pitchFamily="18" charset="2"/>
              <a:buChar char="¬"/>
              <a:defRPr/>
            </a:lvl4pPr>
            <a:lvl5pPr marL="2057400" indent="-228600">
              <a:buFont typeface="Wingdings 2" panose="05020102010507070707" pitchFamily="18" charset="2"/>
              <a:buChar char="¬"/>
              <a:defRPr/>
            </a:lvl5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C3FA1B49-6AAA-4DA7-970F-B75899F1AB5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B15F8B1-DB7B-4D28-A97D-40FB2DD1EF78}" type="datetime2">
              <a:rPr lang="en-US" smtClean="0"/>
              <a:t>Tuesday, November 24, 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EE3649A-B9A2-4737-B47E-758DC14068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 Text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50C1407-C705-451C-878E-8175DCCD500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F6043-7A67-491B-98BC-F933DED7226D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5499640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72F9955-0460-4A20-8FC6-30059556001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20624" y="365125"/>
            <a:ext cx="10543032" cy="1325563"/>
          </a:xfrm>
        </p:spPr>
        <p:txBody>
          <a:bodyPr>
            <a:normAutofit/>
          </a:bodyPr>
          <a:lstStyle>
            <a:lvl1pPr>
              <a:defRPr sz="5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F95DDA7-4AAD-4EBE-880C-200E5F10A6C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20624" y="1681163"/>
            <a:ext cx="5549697" cy="823912"/>
          </a:xfrm>
        </p:spPr>
        <p:txBody>
          <a:bodyPr anchor="b">
            <a:normAutofit/>
          </a:bodyPr>
          <a:lstStyle>
            <a:lvl1pPr marL="0" indent="0">
              <a:buNone/>
              <a:defRPr sz="32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9717496-E470-4CF6-884C-F07390A4688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420624" y="2505075"/>
            <a:ext cx="5549697" cy="3526932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8C438EA-D381-4F22-A911-ECDD6D04FB3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5970321" y="1681163"/>
            <a:ext cx="4993335" cy="823912"/>
          </a:xfrm>
        </p:spPr>
        <p:txBody>
          <a:bodyPr anchor="b">
            <a:normAutofit/>
          </a:bodyPr>
          <a:lstStyle>
            <a:lvl1pPr marL="0" indent="0">
              <a:buNone/>
              <a:defRPr sz="32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3F255FA-A04D-49F2-8DB4-3CC082D0DBC8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5970321" y="2505075"/>
            <a:ext cx="4993335" cy="3526932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</a:lstStyle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A6298F3-0AEC-4811-99A4-B78AE3A70B1E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20624" y="6217920"/>
            <a:ext cx="2743200" cy="640080"/>
          </a:xfrm>
        </p:spPr>
        <p:txBody>
          <a:bodyPr/>
          <a:lstStyle/>
          <a:p>
            <a:fld id="{14039161-23B8-4738-9069-73EBE8884FDD}" type="datetime2">
              <a:rPr lang="en-US" smtClean="0"/>
              <a:t>Tuesday, November 24, 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A7690B4-8A9A-4717-8B0B-2C92129265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 Text</a:t>
            </a:r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5328F00A-44BE-4E0A-B1CE-1FC489654F7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F6043-7A67-491B-98BC-F933DED7226D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409098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91F235-FBFF-453E-B90A-5758ED47C7B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20624" y="938306"/>
            <a:ext cx="10543032" cy="1325563"/>
          </a:xfrm>
        </p:spPr>
        <p:txBody>
          <a:bodyPr>
            <a:normAutofit/>
          </a:bodyPr>
          <a:lstStyle>
            <a:lvl1pPr>
              <a:defRPr sz="52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D443A871-5A76-4349-99F0-C46C7738047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A994D44-7693-499F-AC6C-11696134FE3F}" type="datetime2">
              <a:rPr lang="en-US" smtClean="0"/>
              <a:t>Tuesday, November 24, 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472E803-8BD9-40A2-8389-C19DA11480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 Text</a:t>
            </a:r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F05414ED-B772-4B84-813E-E34C9A97C0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F6043-7A67-491B-98BC-F933DED7226D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619240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EE562BDD-CBFF-4046-A6B2-A9ECCB7EA14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63AF2AE-472C-4EF3-ABB2-24BAA9AE3CF7}" type="datetime2">
              <a:rPr lang="en-US" smtClean="0"/>
              <a:t>Tuesday, November 24, 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4690B5F6-6C28-4A86-AFD0-D7F93D46194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 Text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75910D5C-1634-451B-8D99-4D47EB3A11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F6043-7A67-491B-98BC-F933DED7226D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92999899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B712261-8522-4437-B612-7C7100D1889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20624" y="457200"/>
            <a:ext cx="10543032" cy="1600200"/>
          </a:xfrm>
        </p:spPr>
        <p:txBody>
          <a:bodyPr anchor="b">
            <a:noAutofit/>
          </a:bodyPr>
          <a:lstStyle>
            <a:lvl1pPr>
              <a:defRPr sz="5200">
                <a:latin typeface="Dante (Headings)2"/>
              </a:defRPr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1BAA0AF-3F50-42BD-84B4-E70C3D004FB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2199340"/>
            <a:ext cx="5780468" cy="3661710"/>
          </a:xfrm>
        </p:spPr>
        <p:txBody>
          <a:bodyPr/>
          <a:lstStyle>
            <a:lvl1pPr>
              <a:defRPr sz="24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6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99C702B-2C4D-4590-8BEE-31940145C77A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20624" y="2199340"/>
            <a:ext cx="4489180" cy="3669647"/>
          </a:xfrm>
        </p:spPr>
        <p:txBody>
          <a:bodyPr>
            <a:normAutofit/>
          </a:bodyPr>
          <a:lstStyle>
            <a:lvl1pPr marL="0" indent="0">
              <a:buNone/>
              <a:defRPr sz="22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2794813E-250B-4422-AE46-5E1AB964A417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20624" y="6217920"/>
            <a:ext cx="2743200" cy="640080"/>
          </a:xfrm>
        </p:spPr>
        <p:txBody>
          <a:bodyPr/>
          <a:lstStyle/>
          <a:p>
            <a:fld id="{EAEA162C-A7C1-4263-9453-1BAFF8C39559}" type="datetime2">
              <a:rPr lang="en-US" smtClean="0"/>
              <a:t>Tuesday, November 24, 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1CB5B81-E9CC-45F3-8EF1-35D2C8FF15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 Text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5DA7E97-5A73-4602-9582-6CDACB9185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F6043-7A67-491B-98BC-F933DED7226D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73477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95334B-3019-4CA1-B658-77900192241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20624" y="457200"/>
            <a:ext cx="4489180" cy="1600200"/>
          </a:xfrm>
        </p:spPr>
        <p:txBody>
          <a:bodyPr anchor="b">
            <a:normAutofit/>
          </a:bodyPr>
          <a:lstStyle>
            <a:lvl1pPr>
              <a:defRPr sz="4400"/>
            </a:lvl1pPr>
          </a:lstStyle>
          <a:p>
            <a:r>
              <a:rPr lang="en-US" dirty="0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AFD3CC12-FD6B-41A3-BF67-D600CC4383A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>
            <a:normAutofit/>
          </a:bodyPr>
          <a:lstStyle>
            <a:lvl1pPr marL="0" indent="0">
              <a:buNone/>
              <a:defRPr sz="24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 dirty="0"/>
              <a:t>Click icon to add picture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0DDB2BD5-DC18-460B-BFCC-5B2447D2B094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420624" y="2199340"/>
            <a:ext cx="4489180" cy="3669647"/>
          </a:xfrm>
        </p:spPr>
        <p:txBody>
          <a:bodyPr>
            <a:normAutofit/>
          </a:bodyPr>
          <a:lstStyle>
            <a:lvl1pPr marL="0" indent="0">
              <a:buNone/>
              <a:defRPr sz="22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dirty="0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BAF6305-9768-4792-866C-91238D45695D}"/>
              </a:ext>
            </a:extLst>
          </p:cNvPr>
          <p:cNvSpPr>
            <a:spLocks noGrp="1"/>
          </p:cNvSpPr>
          <p:nvPr>
            <p:ph type="dt" sz="half" idx="10"/>
          </p:nvPr>
        </p:nvSpPr>
        <p:spPr>
          <a:xfrm>
            <a:off x="420624" y="6217920"/>
            <a:ext cx="2743200" cy="640080"/>
          </a:xfrm>
        </p:spPr>
        <p:txBody>
          <a:bodyPr/>
          <a:lstStyle/>
          <a:p>
            <a:fld id="{64DF6793-3458-4587-8168-65F0C37A92D2}" type="datetime2">
              <a:rPr lang="en-US" smtClean="0"/>
              <a:t>Tuesday, November 24, 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DBF050-0FF1-499F-936E-FAAE50DC3D3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Sample Footer Text</a:t>
            </a:r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08902C2E-1542-46B4-85B1-7A4B3F7724F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A4F6043-7A67-491B-98BC-F933DED7226D}" type="slidenum">
              <a:rPr lang="en-US" smtClean="0"/>
              <a:pPr/>
              <a:t>‹N°›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07243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>
            <a:extLst>
              <a:ext uri="{FF2B5EF4-FFF2-40B4-BE49-F238E27FC236}">
                <a16:creationId xmlns:a16="http://schemas.microsoft.com/office/drawing/2014/main" id="{4586836B-C327-49CB-ADF2-2E730C4A91BF}"/>
              </a:ext>
            </a:extLst>
          </p:cNvPr>
          <p:cNvSpPr/>
          <p:nvPr/>
        </p:nvSpPr>
        <p:spPr>
          <a:xfrm>
            <a:off x="0" y="0"/>
            <a:ext cx="12188952" cy="6858000"/>
          </a:xfrm>
          <a:prstGeom prst="rect">
            <a:avLst/>
          </a:prstGeom>
          <a:solidFill>
            <a:schemeClr val="bg2">
              <a:alpha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>
            <a:extLst>
              <a:ext uri="{FF2B5EF4-FFF2-40B4-BE49-F238E27FC236}">
                <a16:creationId xmlns:a16="http://schemas.microsoft.com/office/drawing/2014/main" id="{88310F61-136C-42B3-981B-FDE3DD0A8135}"/>
              </a:ext>
            </a:extLst>
          </p:cNvPr>
          <p:cNvSpPr/>
          <p:nvPr/>
        </p:nvSpPr>
        <p:spPr>
          <a:xfrm>
            <a:off x="1478322" y="709375"/>
            <a:ext cx="10713675" cy="5419400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392AF870-601F-4570-A8A9-1003F8939C5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420624" y="365125"/>
            <a:ext cx="10543032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dirty="0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BCCCECD-B6E7-4C40-8A84-65FD5A3F0AE2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420624" y="1825625"/>
            <a:ext cx="10543032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dirty="0"/>
              <a:t>Click to edit Master text styles</a:t>
            </a:r>
          </a:p>
          <a:p>
            <a:pPr lvl="1"/>
            <a:r>
              <a:rPr lang="en-US" dirty="0"/>
              <a:t>Second level</a:t>
            </a:r>
          </a:p>
          <a:p>
            <a:pPr lvl="2"/>
            <a:r>
              <a:rPr lang="en-US" dirty="0"/>
              <a:t>Third level</a:t>
            </a:r>
          </a:p>
          <a:p>
            <a:pPr lvl="3"/>
            <a:r>
              <a:rPr lang="en-US" dirty="0"/>
              <a:t>Fourth level</a:t>
            </a:r>
          </a:p>
          <a:p>
            <a:pPr lvl="4"/>
            <a:r>
              <a:rPr lang="en-US" dirty="0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43EFA4D-0E39-4E26-B43C-5D1084B3BAE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420624" y="6217920"/>
            <a:ext cx="2743200" cy="64008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00">
                <a:solidFill>
                  <a:schemeClr val="tx2"/>
                </a:solidFill>
              </a:defRPr>
            </a:lvl1pPr>
          </a:lstStyle>
          <a:p>
            <a:fld id="{E8352ED3-3C46-4C9A-9738-67B2D875E7E2}" type="datetime2">
              <a:rPr lang="en-US" smtClean="0"/>
              <a:pPr/>
              <a:t>Tuesday, November 24, 2020</a:t>
            </a:fld>
            <a:endParaRPr lang="en-US" dirty="0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E8851EA-2F2C-4012-8B96-51179BDD11B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3767328" y="6217920"/>
            <a:ext cx="7196328" cy="64008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00">
                <a:solidFill>
                  <a:schemeClr val="tx2"/>
                </a:solidFill>
              </a:defRPr>
            </a:lvl1pPr>
          </a:lstStyle>
          <a:p>
            <a:r>
              <a:rPr lang="en-US" dirty="0"/>
              <a:t>Sample Footer Text</a:t>
            </a:r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7BB8ACB-7A60-4D76-A149-0C57A30E0161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11503152" y="0"/>
            <a:ext cx="685800" cy="685800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2"/>
                </a:solidFill>
              </a:defRPr>
            </a:lvl1pPr>
          </a:lstStyle>
          <a:p>
            <a:fld id="{3A4F6043-7A67-491B-98BC-F933DED7226D}" type="slidenum">
              <a:rPr lang="en-US" smtClean="0"/>
              <a:pPr/>
              <a:t>‹N°›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734588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2" r:id="rId1"/>
    <p:sldLayoutId id="2147483663" r:id="rId2"/>
    <p:sldLayoutId id="2147483664" r:id="rId3"/>
    <p:sldLayoutId id="2147483665" r:id="rId4"/>
    <p:sldLayoutId id="2147483666" r:id="rId5"/>
    <p:sldLayoutId id="2147483667" r:id="rId6"/>
    <p:sldLayoutId id="2147483668" r:id="rId7"/>
    <p:sldLayoutId id="2147483669" r:id="rId8"/>
    <p:sldLayoutId id="2147483670" r:id="rId9"/>
    <p:sldLayoutId id="2147483671" r:id="rId10"/>
    <p:sldLayoutId id="2147483672" r:id="rId11"/>
  </p:sldLayoutIdLst>
  <p:hf sldNum="0" hdr="0" ftr="0" dt="0"/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0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100000"/>
        </a:lnSpc>
        <a:spcBef>
          <a:spcPts val="1000"/>
        </a:spcBef>
        <a:buClr>
          <a:schemeClr val="accent2"/>
        </a:buClr>
        <a:buFont typeface="Wingdings 2" panose="05020102010507070707" pitchFamily="18" charset="2"/>
        <a:buChar char=""/>
        <a:defRPr sz="2000" kern="1200">
          <a:solidFill>
            <a:schemeClr val="tx2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accent2"/>
        </a:buClr>
        <a:buFont typeface="Wingdings 2" panose="05020102010507070707" pitchFamily="18" charset="2"/>
        <a:buChar char=""/>
        <a:defRPr sz="1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accent2"/>
        </a:buClr>
        <a:buFont typeface="Wingdings 2" panose="05020102010507070707" pitchFamily="18" charset="2"/>
        <a:buChar char=""/>
        <a:defRPr sz="16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accent2"/>
        </a:buClr>
        <a:buFont typeface="Wingdings 2" panose="05020102010507070707" pitchFamily="18" charset="2"/>
        <a:buChar char=""/>
        <a:defRPr sz="14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100000"/>
        </a:lnSpc>
        <a:spcBef>
          <a:spcPts val="500"/>
        </a:spcBef>
        <a:buClr>
          <a:schemeClr val="accent2"/>
        </a:buClr>
        <a:buFont typeface="Wingdings 2" panose="05020102010507070707" pitchFamily="18" charset="2"/>
        <a:buChar char=""/>
        <a:defRPr sz="12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 useBgFill="1">
        <p:nvSpPr>
          <p:cNvPr id="137" name="Rectangle 136">
            <a:extLst>
              <a:ext uri="{FF2B5EF4-FFF2-40B4-BE49-F238E27FC236}">
                <a16:creationId xmlns:a16="http://schemas.microsoft.com/office/drawing/2014/main" id="{24EF3E42-675E-4E84-AA5A-E233060C0D3C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sp>
        <p:nvSpPr>
          <p:cNvPr id="139" name="Rectangle 138">
            <a:extLst>
              <a:ext uri="{FF2B5EF4-FFF2-40B4-BE49-F238E27FC236}">
                <a16:creationId xmlns:a16="http://schemas.microsoft.com/office/drawing/2014/main" id="{0F3B65B4-B443-446A-9981-E6E89B0B75C1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>
            <a:off x="0" y="0"/>
            <a:ext cx="12188952" cy="6858000"/>
          </a:xfrm>
          <a:prstGeom prst="rect">
            <a:avLst/>
          </a:prstGeom>
          <a:solidFill>
            <a:schemeClr val="bg2">
              <a:alpha val="3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n-US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endParaRPr lang="en-US"/>
          </a:p>
        </p:txBody>
      </p:sp>
      <p:pic>
        <p:nvPicPr>
          <p:cNvPr id="1028" name="Picture 4" descr="Hagia Sophia, City, Istanbul, Turkey Wallpapers HD / Desktop and Mobile  Backgrounds">
            <a:extLst>
              <a:ext uri="{FF2B5EF4-FFF2-40B4-BE49-F238E27FC236}">
                <a16:creationId xmlns:a16="http://schemas.microsoft.com/office/drawing/2014/main" id="{9A3A4E09-E47F-4058-99E2-1104B712B43D}"/>
              </a:ext>
            </a:extLst>
          </p:cNvPr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 bwMode="auto">
          <a:xfrm>
            <a:off x="20" y="10"/>
            <a:ext cx="12191979" cy="685799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141" name="Rectangle 140">
            <a:extLst>
              <a:ext uri="{FF2B5EF4-FFF2-40B4-BE49-F238E27FC236}">
                <a16:creationId xmlns:a16="http://schemas.microsoft.com/office/drawing/2014/main" id="{12FD6970-15B8-49A1-B818-28F5A444F8CA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SpPr>
            <a:spLocks noGrp="1" noRot="1" noChangeAspect="1" noMove="1" noResize="1" noEditPoints="1" noAdjustHandles="1" noChangeArrowheads="1" noChangeShapeType="1" noTextEdit="1"/>
          </p:cNv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SpPr>
        <p:spPr>
          <a:xfrm rot="16200000">
            <a:off x="-536813" y="536813"/>
            <a:ext cx="6858000" cy="5784375"/>
          </a:xfrm>
          <a:prstGeom prst="rect">
            <a:avLst/>
          </a:prstGeom>
          <a:gradFill>
            <a:gsLst>
              <a:gs pos="100000">
                <a:schemeClr val="tx1">
                  <a:alpha val="0"/>
                </a:schemeClr>
              </a:gs>
              <a:gs pos="0">
                <a:schemeClr val="tx1"/>
              </a:gs>
              <a:gs pos="0">
                <a:schemeClr val="tx1">
                  <a:alpha val="40000"/>
                </a:schemeClr>
              </a:gs>
            </a:gsLst>
            <a:lin ang="5400000" scaled="1"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>
            <a:extLst>
              <a:ext uri="{FF2B5EF4-FFF2-40B4-BE49-F238E27FC236}">
                <a16:creationId xmlns:a16="http://schemas.microsoft.com/office/drawing/2014/main" id="{7098B238-A85F-4B8B-B133-D0C95C22625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422899" y="576263"/>
            <a:ext cx="4444436" cy="2967606"/>
          </a:xfrm>
        </p:spPr>
        <p:txBody>
          <a:bodyPr anchor="b">
            <a:normAutofit/>
          </a:bodyPr>
          <a:lstStyle/>
          <a:p>
            <a:pPr algn="l"/>
            <a:r>
              <a:rPr lang="fr-FR" sz="4800">
                <a:solidFill>
                  <a:srgbClr val="FFFFFF"/>
                </a:solidFill>
              </a:rPr>
              <a:t>Le déclin de l’Empire Ottoman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4244AC1-6ADA-4C87-80A6-92A955F2636D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41545" y="5620080"/>
            <a:ext cx="4444436" cy="1323314"/>
          </a:xfrm>
        </p:spPr>
        <p:txBody>
          <a:bodyPr>
            <a:normAutofit/>
          </a:bodyPr>
          <a:lstStyle/>
          <a:p>
            <a:pPr algn="l"/>
            <a:r>
              <a:rPr lang="fr-FR" sz="1800" i="1" dirty="0">
                <a:solidFill>
                  <a:srgbClr val="FFFFFF"/>
                </a:solidFill>
              </a:rPr>
              <a:t>La mosquée Sainte-Sophie à Istanbul</a:t>
            </a:r>
          </a:p>
        </p:txBody>
      </p:sp>
      <p:cxnSp>
        <p:nvCxnSpPr>
          <p:cNvPr id="143" name="Straight Connector 142">
            <a:extLst>
              <a:ext uri="{FF2B5EF4-FFF2-40B4-BE49-F238E27FC236}">
                <a16:creationId xmlns:a16="http://schemas.microsoft.com/office/drawing/2014/main" id="{FD6C387B-06BE-490B-A22D-8EA8A67AA87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 flipV="1">
            <a:off x="11496184" y="5610"/>
            <a:ext cx="0" cy="6858000"/>
          </a:xfrm>
          <a:prstGeom prst="line">
            <a:avLst/>
          </a:prstGeom>
          <a:ln w="9525" cap="rnd">
            <a:solidFill>
              <a:srgbClr val="E19D3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5" name="Straight Connector 144">
            <a:extLst>
              <a:ext uri="{FF2B5EF4-FFF2-40B4-BE49-F238E27FC236}">
                <a16:creationId xmlns:a16="http://schemas.microsoft.com/office/drawing/2014/main" id="{94DCE841-D2A0-408E-8F2F-990D0105E2FE}"/>
              </a:ext>
              <a:ext uri="{C183D7F6-B498-43B3-948B-1728B52AA6E4}">
                <adec:decorative xmlns:adec="http://schemas.microsoft.com/office/drawing/2017/decorative" val="1"/>
              </a:ext>
            </a:extLst>
          </p:cNvPr>
          <p:cNvCxnSpPr>
            <a:cxnSpLocks noGrp="1" noRot="1" noChangeAspect="1" noMove="1" noResize="1" noEditPoints="1" noAdjustHandles="1" noChangeArrowheads="1" noChangeShapeType="1"/>
          </p:cNvCxnSpPr>
          <p:nvPr>
            <p:extLst>
              <p:ext uri="{386F3935-93C4-4BCD-93E2-E3B085C9AB24}">
                <p16:designElem xmlns:p16="http://schemas.microsoft.com/office/powerpoint/2015/main" val="1"/>
              </p:ext>
            </p:extLst>
          </p:nvPr>
        </p:nvCxnSpPr>
        <p:spPr>
          <a:xfrm>
            <a:off x="1524" y="6172200"/>
            <a:ext cx="12192000" cy="0"/>
          </a:xfrm>
          <a:prstGeom prst="line">
            <a:avLst/>
          </a:prstGeom>
          <a:ln w="9525" cap="rnd">
            <a:solidFill>
              <a:srgbClr val="E19D30"/>
            </a:solidFill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222267908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" name="Image 9">
            <a:extLst>
              <a:ext uri="{FF2B5EF4-FFF2-40B4-BE49-F238E27FC236}">
                <a16:creationId xmlns:a16="http://schemas.microsoft.com/office/drawing/2014/main" id="{91E2B30C-0ACD-4831-AB89-0848A760F58B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>
          <a:xfrm>
            <a:off x="1497496" y="720085"/>
            <a:ext cx="8348870" cy="6034710"/>
          </a:xfrm>
        </p:spPr>
      </p:pic>
    </p:spTree>
    <p:extLst>
      <p:ext uri="{BB962C8B-B14F-4D97-AF65-F5344CB8AC3E}">
        <p14:creationId xmlns:p14="http://schemas.microsoft.com/office/powerpoint/2010/main" val="199340041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Image 3" descr="Une image contenant carte&#10;&#10;Description générée automatiquement">
            <a:extLst>
              <a:ext uri="{FF2B5EF4-FFF2-40B4-BE49-F238E27FC236}">
                <a16:creationId xmlns:a16="http://schemas.microsoft.com/office/drawing/2014/main" id="{45C4ED5E-C343-4C89-891F-149439EE13AF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489255" y="644981"/>
            <a:ext cx="8522897" cy="621301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21640971"/>
      </p:ext>
    </p:extLst>
  </p:cSld>
  <p:clrMapOvr>
    <a:masterClrMapping/>
  </p:clrMapOvr>
</p:sld>
</file>

<file path=ppt/theme/theme1.xml><?xml version="1.0" encoding="utf-8"?>
<a:theme xmlns:a="http://schemas.openxmlformats.org/drawingml/2006/main" name="OffsetVTI">
  <a:themeElements>
    <a:clrScheme name="Office">
      <a:dk1>
        <a:srgbClr val="000000"/>
      </a:dk1>
      <a:lt1>
        <a:srgbClr val="FFFFFF"/>
      </a:lt1>
      <a:dk2>
        <a:srgbClr val="17406D"/>
      </a:dk2>
      <a:lt2>
        <a:srgbClr val="DBEF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Dante">
      <a:majorFont>
        <a:latin typeface="Georgia Pro"/>
        <a:ea typeface=""/>
        <a:cs typeface=""/>
      </a:majorFont>
      <a:minorFont>
        <a:latin typeface="Georgia Pro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setVTI" id="{17A3166B-76FF-4669-8F6D-D4251AE158D8}" vid="{4532814A-B5F8-4CFD-BC69-A007D492DA47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5</TotalTime>
  <Words>10</Words>
  <Application>Microsoft Office PowerPoint</Application>
  <PresentationFormat>Grand écran</PresentationFormat>
  <Paragraphs>2</Paragraphs>
  <Slides>3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4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3</vt:i4>
      </vt:variant>
    </vt:vector>
  </HeadingPairs>
  <TitlesOfParts>
    <vt:vector size="8" baseType="lpstr">
      <vt:lpstr>Arial</vt:lpstr>
      <vt:lpstr>Dante (Headings)2</vt:lpstr>
      <vt:lpstr>Georgia Pro</vt:lpstr>
      <vt:lpstr>Wingdings 2</vt:lpstr>
      <vt:lpstr>OffsetVTI</vt:lpstr>
      <vt:lpstr>Le déclin de l’Empire Ottoman</vt:lpstr>
      <vt:lpstr>Présentation PowerPoint</vt:lpstr>
      <vt:lpstr>Présentation PowerPoint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Le déclin de l’Empire Ottoman</dc:title>
  <dc:creator>Emilie Cas</dc:creator>
  <cp:lastModifiedBy>famille.lagier@outlook.fr</cp:lastModifiedBy>
  <cp:revision>31</cp:revision>
  <dcterms:created xsi:type="dcterms:W3CDTF">2020-11-24T18:01:34Z</dcterms:created>
  <dcterms:modified xsi:type="dcterms:W3CDTF">2020-11-24T21:44:56Z</dcterms:modified>
</cp:coreProperties>
</file>

<file path=docProps/thumbnail.jpeg>
</file>