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1" r:id="rId5"/>
    <p:sldId id="262" r:id="rId6"/>
    <p:sldId id="260" r:id="rId7"/>
    <p:sldId id="259" r:id="rId8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>
        <p:scale>
          <a:sx n="100" d="100"/>
          <a:sy n="100" d="100"/>
        </p:scale>
        <p:origin x="14" y="-571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 smtClean="0"/>
              <a:t>Modifier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42D890-2D89-432D-BF75-18CEEEF33287}" type="datetimeFigureOut">
              <a:rPr lang="fr-FR" smtClean="0"/>
              <a:t>03/12/2020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EA32F9-C8A1-472E-9F20-590B7471D92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354244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42D890-2D89-432D-BF75-18CEEEF33287}" type="datetimeFigureOut">
              <a:rPr lang="fr-FR" smtClean="0"/>
              <a:t>03/12/2020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EA32F9-C8A1-472E-9F20-590B7471D92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7594396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42D890-2D89-432D-BF75-18CEEEF33287}" type="datetimeFigureOut">
              <a:rPr lang="fr-FR" smtClean="0"/>
              <a:t>03/12/2020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EA32F9-C8A1-472E-9F20-590B7471D92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371111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42D890-2D89-432D-BF75-18CEEEF33287}" type="datetimeFigureOut">
              <a:rPr lang="fr-FR" smtClean="0"/>
              <a:t>03/12/2020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EA32F9-C8A1-472E-9F20-590B7471D92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395822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42D890-2D89-432D-BF75-18CEEEF33287}" type="datetimeFigureOut">
              <a:rPr lang="fr-FR" smtClean="0"/>
              <a:t>03/12/2020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EA32F9-C8A1-472E-9F20-590B7471D92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250715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42D890-2D89-432D-BF75-18CEEEF33287}" type="datetimeFigureOut">
              <a:rPr lang="fr-FR" smtClean="0"/>
              <a:t>03/12/2020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EA32F9-C8A1-472E-9F20-590B7471D92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199716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42D890-2D89-432D-BF75-18CEEEF33287}" type="datetimeFigureOut">
              <a:rPr lang="fr-FR" smtClean="0"/>
              <a:t>03/12/2020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EA32F9-C8A1-472E-9F20-590B7471D92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126870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42D890-2D89-432D-BF75-18CEEEF33287}" type="datetimeFigureOut">
              <a:rPr lang="fr-FR" smtClean="0"/>
              <a:t>03/12/2020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EA32F9-C8A1-472E-9F20-590B7471D92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630661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42D890-2D89-432D-BF75-18CEEEF33287}" type="datetimeFigureOut">
              <a:rPr lang="fr-FR" smtClean="0"/>
              <a:t>03/12/2020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EA32F9-C8A1-472E-9F20-590B7471D92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524807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42D890-2D89-432D-BF75-18CEEEF33287}" type="datetimeFigureOut">
              <a:rPr lang="fr-FR" smtClean="0"/>
              <a:t>03/12/2020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EA32F9-C8A1-472E-9F20-590B7471D92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767975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42D890-2D89-432D-BF75-18CEEEF33287}" type="datetimeFigureOut">
              <a:rPr lang="fr-FR" smtClean="0"/>
              <a:t>03/12/2020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EA32F9-C8A1-472E-9F20-590B7471D92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281525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342D890-2D89-432D-BF75-18CEEEF33287}" type="datetimeFigureOut">
              <a:rPr lang="fr-FR" smtClean="0"/>
              <a:t>03/12/2020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EA32F9-C8A1-472E-9F20-590B7471D92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669479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ehne.fr/fr/programmes-du-lycee/premi%C3%A8re-sp%C3%A9cialit%C3%A9-histoire/th%C3%A8me-2-analyser-les-ressorts-et-les-dynamiques-des-puissances-internationales/jalons/une-puissance-qui-se-reconstruit-apr%C3%A8s-l%E2%80%99%C3%A9clatement-d%E2%80%99un-empire-la-russie-depuis-1991" TargetMode="External"/><Relationship Id="rId2" Type="http://schemas.openxmlformats.org/officeDocument/2006/relationships/hyperlink" Target="https://www.lemonde.fr/international/article/2017/10/03/man-uvres-militaires-zapad-2017-la-russie-a-teste-une-guerre-majeure-juge-l-otan_5195683_3210.html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lhistoire.fr/sites/lhistoire.fr/files/article_web_field_image_paysage/RussieEtVoisins2014.jpg" TargetMode="External"/><Relationship Id="rId5" Type="http://schemas.openxmlformats.org/officeDocument/2006/relationships/hyperlink" Target="https://atlasocio.com/classements/defense/puissance-militaire/classement-etats-par-puissance-militaire-monde.php" TargetMode="External"/><Relationship Id="rId4" Type="http://schemas.openxmlformats.org/officeDocument/2006/relationships/hyperlink" Target="https://historicophiles.com/2019/12/12/la-russie-depuis-1991-une-puissance-qui-se-reconstruit-apres-leclatement-dun-empire/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r-FR" dirty="0" smtClean="0"/>
              <a:t>Russie: puissance militaire</a:t>
            </a:r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fr-FR" dirty="0" smtClean="0"/>
              <a:t>Jalon 2: Une puissance qui se reconstruit après l’éclatement d’un Empire: La Russie depuis 1991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98495202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Plan: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71500" indent="-571500">
              <a:buAutoNum type="romanUcParenR"/>
            </a:pPr>
            <a:r>
              <a:rPr lang="fr-FR" dirty="0" smtClean="0"/>
              <a:t>Caractéristiques de la puissance militaire</a:t>
            </a:r>
          </a:p>
        </p:txBody>
      </p:sp>
    </p:spTree>
    <p:extLst>
      <p:ext uri="{BB962C8B-B14F-4D97-AF65-F5344CB8AC3E}">
        <p14:creationId xmlns:p14="http://schemas.microsoft.com/office/powerpoint/2010/main" val="42348749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Budget militaire</a:t>
            </a:r>
            <a:endParaRPr lang="fr-FR" dirty="0"/>
          </a:p>
        </p:txBody>
      </p:sp>
      <p:pic>
        <p:nvPicPr>
          <p:cNvPr id="4" name="Espace réservé du contenu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630680" y="1690688"/>
            <a:ext cx="6929846" cy="40898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15062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r-FR" dirty="0" smtClean="0"/>
              <a:t>Conflits armés</a:t>
            </a:r>
            <a:endParaRPr lang="fr-FR" dirty="0"/>
          </a:p>
        </p:txBody>
      </p:sp>
      <p:pic>
        <p:nvPicPr>
          <p:cNvPr id="1026" name="Picture 2" descr="https://lh5.googleusercontent.com/K1eySRJnYNC6lClFG862VOrAQW8Y-lB5w3h2G47jPcBpnxcMcsVCd3UrdNoLW0Sxyf3E9rvCvRe-WtZX7HdRQ_inloLT3Xo0cfRG-JNdvobvt-KsJTSLS6DQ20aIXEvHzQxN2lJ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5712" y="1310165"/>
            <a:ext cx="6575968" cy="50845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7959807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6" name="Espace réservé du contenu 5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45811" y="1825625"/>
            <a:ext cx="9100378" cy="4351338"/>
          </a:xfrm>
          <a:prstGeom prst="rect">
            <a:avLst/>
          </a:prstGeom>
        </p:spPr>
      </p:pic>
      <p:sp>
        <p:nvSpPr>
          <p:cNvPr id="5" name="AutoShape 4" descr="Image non chargé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2354919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Les guerres en Tchétchénie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 dirty="0" smtClean="0"/>
          </a:p>
          <a:p>
            <a:endParaRPr lang="fr-FR" dirty="0" smtClean="0"/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58192324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Sources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v"/>
            </a:pPr>
            <a:r>
              <a:rPr lang="fr-FR" sz="1600" u="sng" dirty="0">
                <a:hlinkClick r:id="rId2"/>
              </a:rPr>
              <a:t>Manœuvres militaires </a:t>
            </a:r>
            <a:r>
              <a:rPr lang="fr-FR" sz="1600" u="sng" dirty="0" err="1">
                <a:hlinkClick r:id="rId2"/>
              </a:rPr>
              <a:t>Zapad</a:t>
            </a:r>
            <a:r>
              <a:rPr lang="fr-FR" sz="1600" u="sng" dirty="0">
                <a:hlinkClick r:id="rId2"/>
              </a:rPr>
              <a:t> 2017 : la Russie a testé une guerre majeure, juge l’OTAN (lemonde.fr</a:t>
            </a:r>
            <a:r>
              <a:rPr lang="fr-FR" sz="1600" u="sng" dirty="0" smtClean="0">
                <a:hlinkClick r:id="rId2"/>
              </a:rPr>
              <a:t>)</a:t>
            </a:r>
            <a:r>
              <a:rPr lang="fr-FR" sz="1600" u="sng" dirty="0"/>
              <a:t> </a:t>
            </a:r>
            <a:r>
              <a:rPr lang="fr-FR" sz="1600" dirty="0" smtClean="0"/>
              <a:t>par Natalie Guibert en 2017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fr-FR" sz="1600" u="sng" dirty="0">
                <a:hlinkClick r:id="rId3"/>
              </a:rPr>
              <a:t>Une puissance qui se reconstruit après l’éclatement d’un Empire : la Russie depuis 1991 | </a:t>
            </a:r>
            <a:r>
              <a:rPr lang="fr-FR" sz="1600" u="sng" dirty="0" smtClean="0">
                <a:hlinkClick r:id="rId3"/>
              </a:rPr>
              <a:t>EHNE</a:t>
            </a:r>
            <a:r>
              <a:rPr lang="fr-FR" sz="1600" u="sng" dirty="0" smtClean="0"/>
              <a:t> </a:t>
            </a:r>
            <a:r>
              <a:rPr lang="fr-FR" sz="1600" dirty="0" smtClean="0"/>
              <a:t>par Olga </a:t>
            </a:r>
            <a:r>
              <a:rPr lang="fr-FR" sz="1600" dirty="0" err="1" smtClean="0"/>
              <a:t>Konkka</a:t>
            </a:r>
            <a:endParaRPr lang="fr-FR" sz="1600" dirty="0" smtClean="0"/>
          </a:p>
          <a:p>
            <a:pPr>
              <a:buFont typeface="Wingdings" panose="05000000000000000000" pitchFamily="2" charset="2"/>
              <a:buChar char="v"/>
            </a:pPr>
            <a:r>
              <a:rPr lang="fr-FR" sz="1600" u="sng" dirty="0">
                <a:hlinkClick r:id="rId4"/>
              </a:rPr>
              <a:t>La Russie depuis 1991 : une puissance qui se reconstruit après l’éclatement d’un empire | </a:t>
            </a:r>
            <a:r>
              <a:rPr lang="fr-FR" sz="1600" u="sng" dirty="0" err="1" smtClean="0">
                <a:hlinkClick r:id="rId4"/>
              </a:rPr>
              <a:t>Historicophiles</a:t>
            </a:r>
            <a:r>
              <a:rPr lang="fr-FR" sz="1600" dirty="0" smtClean="0"/>
              <a:t> par Mickaël Bertrand en décembre 2019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fr-FR" sz="1600" dirty="0" smtClean="0">
                <a:hlinkClick r:id="rId5"/>
              </a:rPr>
              <a:t>Classement des États du monde par puissance militaire (atlasocio.com)</a:t>
            </a:r>
            <a:r>
              <a:rPr lang="fr-FR" sz="1600" dirty="0" smtClean="0"/>
              <a:t> 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fr-FR" sz="1600" dirty="0" smtClean="0"/>
              <a:t>Dossier documentaire doc 12, 15, 17 + intro puissance 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fr-FR" sz="1600" dirty="0" smtClean="0">
                <a:hlinkClick r:id="rId6"/>
              </a:rPr>
              <a:t>RussieEtVoisins2014.jpg (776×600) (lhistoire.fr)</a:t>
            </a:r>
            <a:r>
              <a:rPr lang="fr-FR" sz="1600" dirty="0" smtClean="0"/>
              <a:t> </a:t>
            </a:r>
          </a:p>
          <a:p>
            <a:pPr>
              <a:buFont typeface="Wingdings" panose="05000000000000000000" pitchFamily="2" charset="2"/>
              <a:buChar char="v"/>
            </a:pPr>
            <a:endParaRPr lang="fr-FR" sz="1600" dirty="0"/>
          </a:p>
        </p:txBody>
      </p:sp>
    </p:spTree>
    <p:extLst>
      <p:ext uri="{BB962C8B-B14F-4D97-AF65-F5344CB8AC3E}">
        <p14:creationId xmlns:p14="http://schemas.microsoft.com/office/powerpoint/2010/main" val="2352129186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35</TotalTime>
  <Words>130</Words>
  <Application>Microsoft Office PowerPoint</Application>
  <PresentationFormat>Grand écran</PresentationFormat>
  <Paragraphs>15</Paragraphs>
  <Slides>7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4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7</vt:i4>
      </vt:variant>
    </vt:vector>
  </HeadingPairs>
  <TitlesOfParts>
    <vt:vector size="12" baseType="lpstr">
      <vt:lpstr>Arial</vt:lpstr>
      <vt:lpstr>Calibri</vt:lpstr>
      <vt:lpstr>Calibri Light</vt:lpstr>
      <vt:lpstr>Wingdings</vt:lpstr>
      <vt:lpstr>Thème Office</vt:lpstr>
      <vt:lpstr>Russie: puissance militaire</vt:lpstr>
      <vt:lpstr>Plan:</vt:lpstr>
      <vt:lpstr>Budget militaire</vt:lpstr>
      <vt:lpstr>Conflits armés</vt:lpstr>
      <vt:lpstr>Présentation PowerPoint</vt:lpstr>
      <vt:lpstr>Les guerres en Tchétchénie</vt:lpstr>
      <vt:lpstr>Sources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Russie: puissance militaire</dc:title>
  <dc:creator>eleves</dc:creator>
  <cp:lastModifiedBy>eleves</cp:lastModifiedBy>
  <cp:revision>5</cp:revision>
  <dcterms:created xsi:type="dcterms:W3CDTF">2020-12-03T07:45:17Z</dcterms:created>
  <dcterms:modified xsi:type="dcterms:W3CDTF">2020-12-03T08:20:32Z</dcterms:modified>
</cp:coreProperties>
</file>