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31" autoAdjust="0"/>
    <p:restoredTop sz="94660"/>
  </p:normalViewPr>
  <p:slideViewPr>
    <p:cSldViewPr snapToGrid="0">
      <p:cViewPr>
        <p:scale>
          <a:sx n="78" d="100"/>
          <a:sy n="78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8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19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19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15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02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87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22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539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93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96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2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172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465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54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32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003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51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F32650-5256-4CA2-9528-E932AD8EC69F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1648B3-4BB8-4C45-AF7C-A39F9669D0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231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fr.wikipedia.org/wiki/Henri_de_Mecklembourg-Schwerin_(duc)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762362DE-7747-4D8B-99FA-8E36F0B15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3C5EB4-C063-4A77-A068-D5E576C1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754" y="628617"/>
            <a:ext cx="6368858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Mein Held:</a:t>
            </a:r>
            <a:br>
              <a:rPr lang="en-US" sz="4800" dirty="0"/>
            </a:br>
            <a:r>
              <a:rPr lang="en-US" sz="4800" dirty="0"/>
              <a:t>Felix Kersten</a:t>
            </a:r>
            <a:br>
              <a:rPr lang="en-US" sz="4800" dirty="0"/>
            </a:br>
            <a:r>
              <a:rPr lang="en-US" sz="4800" dirty="0"/>
              <a:t>(1898-1960)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87C7F85-23F3-4CC7-BBE4-CE9E75C646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8"/>
          <a:stretch/>
        </p:blipFill>
        <p:spPr>
          <a:xfrm>
            <a:off x="1081645" y="628617"/>
            <a:ext cx="3569477" cy="5276088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25123E6E-F713-4254-A6BF-358CC8EC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F690FE0-5412-4598-8AD6-769BB36E2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4850BB6-6709-408E-BEFD-24DC5E3C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A03B410-983E-40D8-A4EA-2BB747CB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2B92421-6A58-4A51-AB7D-B97EA85E3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D092B0B-C6FB-4CDC-ABE8-5C817CAC6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99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5BDD1EA-D8C1-45AF-9F0A-14A2A137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25D90C-B6FE-4A30-9BA1-8D5BAC935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8617"/>
            <a:ext cx="3971902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>
                <a:hlinkClick r:id="rId2"/>
              </a:rPr>
              <a:t>Henri de </a:t>
            </a:r>
            <a:r>
              <a:rPr lang="en-US" sz="3400" dirty="0" err="1">
                <a:hlinkClick r:id="rId2"/>
              </a:rPr>
              <a:t>Mecklembourg</a:t>
            </a:r>
            <a:endParaRPr lang="en-US" sz="3400" dirty="0"/>
          </a:p>
        </p:txBody>
      </p:sp>
      <p:sp>
        <p:nvSpPr>
          <p:cNvPr id="23" name="Snip Diagonal Corner Rectangle 6">
            <a:extLst>
              <a:ext uri="{FF2B5EF4-FFF2-40B4-BE49-F238E27FC236}">
                <a16:creationId xmlns:a16="http://schemas.microsoft.com/office/drawing/2014/main" id="{14354E08-0068-48D7-A8AD-84C7B1CF5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space réservé du contenu 5" descr="Une image contenant extérieur, transport, calèche, wagon&#10;&#10;Description générée automatiquement">
            <a:extLst>
              <a:ext uri="{FF2B5EF4-FFF2-40B4-BE49-F238E27FC236}">
                <a16:creationId xmlns:a16="http://schemas.microsoft.com/office/drawing/2014/main" id="{36C43765-0B44-4B49-BA59-C8955424C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r="12750" b="-1"/>
          <a:stretch/>
        </p:blipFill>
        <p:spPr>
          <a:xfrm>
            <a:off x="799072" y="786117"/>
            <a:ext cx="6245352" cy="4956048"/>
          </a:xfrm>
          <a:custGeom>
            <a:avLst/>
            <a:gdLst/>
            <a:ahLst/>
            <a:cxnLst/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779F34F-2960-4B81-BA08-445B6F6A0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0A57ACC-416F-4A5D-B7F7-DDA9886A3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6522B4F-50C4-4FCE-8AE2-3789D63E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3978FC-B5D1-42BE-B086-BC2A733D5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CED99F1-340D-4970-8E66-3B28E927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A54E39-63C0-4847-A766-C6B74FEB4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33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067A139-86EB-480F-AE6B-AF8092F2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133623-B0AC-46E0-9114-656A0B6C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4801" y="798649"/>
            <a:ext cx="5408613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/>
              <a:t>Felix Kersten und Himmler</a:t>
            </a:r>
          </a:p>
        </p:txBody>
      </p:sp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4E252378-AA68-427C-BF69-E4434E447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, extérieur, personne, gens&#10;&#10;Description générée automatiquement">
            <a:extLst>
              <a:ext uri="{FF2B5EF4-FFF2-40B4-BE49-F238E27FC236}">
                <a16:creationId xmlns:a16="http://schemas.microsoft.com/office/drawing/2014/main" id="{43D9FCE1-DED9-41A2-BC3E-70DBE242F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797205" y="786117"/>
            <a:ext cx="4809744" cy="4956048"/>
          </a:xfrm>
          <a:custGeom>
            <a:avLst/>
            <a:gdLst/>
            <a:ahLst/>
            <a:cxnLst/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5E8C853-59EA-4FCB-BB4E-1B0AEEA40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58D8A51-1FB2-4FA0-A860-D57179B52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5C2F33D-5361-48D8-899D-50A713699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608EC6-04A0-4D53-B4C8-57F06AF14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9C42FEC-C8F1-465B-900B-C7F552326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4CDCA4C-0922-4330-AF15-394E8C6D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94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518FD-6F69-4EEB-B453-BA80A9CD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28617"/>
            <a:ext cx="5408613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/>
              <a:t>Les mains du miracle von joseph </a:t>
            </a:r>
            <a:r>
              <a:rPr lang="en-US" sz="3400" dirty="0" err="1"/>
              <a:t>kessel</a:t>
            </a:r>
            <a:endParaRPr lang="en-US" sz="3400" dirty="0"/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F79779D-DB72-4667-B834-B5024D53C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" r="2710" b="3"/>
          <a:stretch/>
        </p:blipFill>
        <p:spPr>
          <a:xfrm>
            <a:off x="797205" y="786117"/>
            <a:ext cx="4809744" cy="4956048"/>
          </a:xfrm>
          <a:custGeom>
            <a:avLst/>
            <a:gdLst/>
            <a:ahLst/>
            <a:cxnLst/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687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6CC1E-0C35-4402-8A11-BFBD4898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7921" y="642551"/>
            <a:ext cx="5411788" cy="135924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800" dirty="0" err="1"/>
              <a:t>Vokabular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B4453F-A2D4-4EDF-AD3B-72EA0BDAB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418" y="2001794"/>
            <a:ext cx="6400800" cy="1947333"/>
          </a:xfrm>
        </p:spPr>
        <p:txBody>
          <a:bodyPr/>
          <a:lstStyle/>
          <a:p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jn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/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etw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 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ausnutzen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: profiter de qqn/qqch</a:t>
            </a:r>
            <a:br>
              <a:rPr lang="fr-FR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erwerben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: acquérir </a:t>
            </a:r>
            <a:br>
              <a:rPr lang="fr-FR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Die 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Staatsangehörigkeit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: la nationalité</a:t>
            </a:r>
            <a:br>
              <a:rPr lang="fr-FR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Der 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Ruf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: la réputation </a:t>
            </a:r>
            <a:br>
              <a:rPr lang="fr-FR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behandeln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/</a:t>
            </a:r>
            <a:r>
              <a:rPr lang="fr-FR" dirty="0" err="1">
                <a:solidFill>
                  <a:schemeClr val="tx1">
                    <a:lumMod val="95000"/>
                  </a:schemeClr>
                </a:solidFill>
                <a:effectLst/>
              </a:rPr>
              <a:t>heilen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  <a:effectLst/>
              </a:rPr>
              <a:t>: soigner </a:t>
            </a:r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98219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Nuances de gri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58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Secteur</vt:lpstr>
      <vt:lpstr>Mein Held: Felix Kersten (1898-1960)</vt:lpstr>
      <vt:lpstr>Henri de Mecklembourg</vt:lpstr>
      <vt:lpstr>Felix Kersten und Himmler</vt:lpstr>
      <vt:lpstr>Les mains du miracle von joseph kessel</vt:lpstr>
      <vt:lpstr>Vokabular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Held</dc:title>
  <dc:creator>LAGIER Maximilien</dc:creator>
  <cp:lastModifiedBy>famille.lagier@outlook.fr</cp:lastModifiedBy>
  <cp:revision>4</cp:revision>
  <dcterms:created xsi:type="dcterms:W3CDTF">2021-02-10T17:25:16Z</dcterms:created>
  <dcterms:modified xsi:type="dcterms:W3CDTF">2021-02-11T06:14:25Z</dcterms:modified>
</cp:coreProperties>
</file>